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4B157-8F74-4943-8D38-78676C473494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4D564-7FF9-4E8B-8E20-ECE6679885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ОФОРМЛЕНИЕ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28660" y="1142985"/>
            <a:ext cx="10287072" cy="492922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2000" b="1" dirty="0"/>
              <a:t>УВАЖАЕМЫЕ РОДИТЕЛИ!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25 МАРТА 2017 ГОДА В 10.00Ч. </a:t>
            </a:r>
            <a:r>
              <a:rPr lang="ru-RU" sz="1800" b="1" dirty="0" smtClean="0"/>
              <a:t>В </a:t>
            </a:r>
            <a:r>
              <a:rPr lang="ru-RU" sz="1800" b="1" dirty="0"/>
              <a:t>ДЕТСКОМ САДИКЕ ПРОЙДЕТ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ФОРУМ «</a:t>
            </a:r>
            <a:r>
              <a:rPr lang="ru-RU" sz="1800" b="1" dirty="0"/>
              <a:t>БОЛЬШАЯ ПЕРЕМЕНА».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u="sng" dirty="0" smtClean="0"/>
              <a:t>ТЕМА</a:t>
            </a:r>
            <a:r>
              <a:rPr lang="ru-RU" sz="2000" b="1" u="sng" dirty="0"/>
              <a:t>:</a:t>
            </a:r>
            <a:r>
              <a:rPr lang="ru-RU" sz="2000" dirty="0"/>
              <a:t> </a:t>
            </a:r>
            <a:r>
              <a:rPr lang="ru-RU" sz="2000" b="1" dirty="0"/>
              <a:t>«Игра в период дошкольного детства».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 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2000" b="1" dirty="0"/>
              <a:t>В программе </a:t>
            </a:r>
            <a:r>
              <a:rPr lang="ru-RU" sz="2000" b="1" dirty="0" smtClean="0"/>
              <a:t>форума: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10.00ч. -   Открытие </a:t>
            </a:r>
            <a:r>
              <a:rPr lang="ru-RU" sz="2000" b="1" dirty="0"/>
              <a:t>форума «Большая перемена»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 </a:t>
            </a:r>
            <a:r>
              <a:rPr lang="ru-RU" sz="2000" b="1" dirty="0" smtClean="0"/>
              <a:t>10.30ч. -  </a:t>
            </a:r>
            <a:r>
              <a:rPr lang="ru-RU" sz="2000" b="1" u="sng" dirty="0" smtClean="0"/>
              <a:t>Мастер-класс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i="1" dirty="0"/>
              <a:t>Для родителей детей младшего возраста: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«Играем вместе»;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«Музыкальная игротека».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i="1" dirty="0"/>
              <a:t>Для родителей детей старшего возраста: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«Сюжетно-ролевая игра»;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«Игры на развитие логического мышления».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12.20ч. Подведение </a:t>
            </a:r>
            <a:r>
              <a:rPr lang="ru-RU" sz="2000" b="1" dirty="0"/>
              <a:t>итогов работы Форума.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b="1" dirty="0"/>
              <a:t>   ЖДЕМ ВСЕХ РОДИТЕЛЕЙ НА ФОРУМЕ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                «БОЛЬШАЯ ПЕРЕМЕНА».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b="1" dirty="0"/>
              <a:t>            МЕСТО </a:t>
            </a:r>
            <a:r>
              <a:rPr lang="ru-RU" sz="1800" b="1" dirty="0" smtClean="0"/>
              <a:t>ПРОВЕДЕНИЯ: МУЗЫКАЛЬНЫЙ ЗАЛ, ул. Кузнецова, 35.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 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000768"/>
            <a:ext cx="6400800" cy="214314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  УВАЖАЕМЫЕ РОДИТЕЛИ! 25 МАРТА 2017 ГОДА В 10.00Ч. В ДЕТСКОМ САДИКЕ ПРОЙДЕТ  ФОРУМ «БОЛЬШАЯ ПЕРЕМЕНА».  ТЕМА: «Игра в период дошкольного детства».   В программе форума: 10.00ч. -   Открытие форума «Большая перемена»  10.30ч. -  Мастер-класс Для родителей детей младшего возраста: «Играем вместе»; «Музыкальная игротека». Для родителей детей старшего возраста: «Сюжетно-ролевая игра»; «Игры на развитие логического мышления». 12.20ч. Подведение итогов работы Форума.      ЖДЕМ ВСЕХ РОДИТЕЛЕЙ НА ФОРУМЕ                  «БОЛЬШАЯ ПЕРЕМЕНА».               МЕСТО ПРОВЕДЕНИЯ: МУЗЫКАЛЬНЫЙ ЗАЛ, ул. Кузнецова, 35.    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РОДИТЕЛИ! 25 МАРТА 2017 ГОДА В 10.00Ч. В ДЕТСКОМ САДИКЕ ПРОЙДЕТ  ФОРУМ «БОЛЬШАЯ ПЕРЕМЕНА».  ТЕМА: «Игра в период дошкольного детства».   В программе форума: 10.00ч. -   Открытие форума «Большая перемена»  10.30ч. -  Мастер-класс Для родителей детей младшего возраста: «Играем вместе»; «Музыкальная игротека». Для родителей детей старшего возраста: «Сюжетно-ролевая игра»; «Игры на развитие логического мышления». 12.20ч. Подведение итогов работы Форума.      ЖДЕМ ВСЕХ РОДИТЕЛЕЙ НА ФОРУМЕ                  «БОЛЬШАЯ ПЕРЕМЕНА».               МЕСТО ПРОВЕДЕНИЯ: МУЗЫКАЛЬНЫЙ ЗАЛ, ул. Кузнецова, 35.</dc:title>
  <dc:creator>User</dc:creator>
  <cp:lastModifiedBy>User</cp:lastModifiedBy>
  <cp:revision>2</cp:revision>
  <dcterms:created xsi:type="dcterms:W3CDTF">2017-03-13T11:24:34Z</dcterms:created>
  <dcterms:modified xsi:type="dcterms:W3CDTF">2017-03-13T11:34:47Z</dcterms:modified>
</cp:coreProperties>
</file>