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CD2A-F3AC-4B87-B71A-80CEE6836FBD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F6CE-D640-45F0-80EB-21D66961F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н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142984"/>
            <a:ext cx="6286544" cy="245746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Уважаемые родители!</a:t>
            </a:r>
            <a:b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  </a:t>
            </a:r>
            <a: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В дни новогодних каникул начинается </a:t>
            </a:r>
            <a:b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Неделя «Зимние игры и забавы».</a:t>
            </a:r>
            <a:b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Наших воспитанников и родителей ждут </a:t>
            </a:r>
            <a:b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увлекательные путешествия, весёлые </a:t>
            </a:r>
            <a:b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игровые программы:</a:t>
            </a: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0000"/>
                </a:solidFill>
              </a:rPr>
              <a:t/>
            </a:r>
            <a:b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286124"/>
            <a:ext cx="6286544" cy="264320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3 января  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13.00ч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Новогоднее представление </a:t>
            </a:r>
          </a:p>
          <a:p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«Капризы Деда Мороза» (группа «Ягодка»).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4 января 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11.00ч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Новогодняя игровая программа (группа «Радуга»);</a:t>
            </a:r>
          </a:p>
          <a:p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«Новогодний </a:t>
            </a:r>
            <a:r>
              <a:rPr lang="ru-RU" sz="7600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мультфейерверк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» (группа «Зайчата»).</a:t>
            </a:r>
          </a:p>
          <a:p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   </a:t>
            </a:r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6 января 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13.00ч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Игровая программа «Новогодняя </a:t>
            </a:r>
            <a:r>
              <a:rPr lang="ru-RU" sz="7600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гирляндия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» (группа «Сказка»).</a:t>
            </a:r>
          </a:p>
          <a:p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8 января  </a:t>
            </a:r>
            <a:r>
              <a:rPr lang="ru-RU" sz="7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7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14. 00ч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Конкурсная программа    «Свинка 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sz="7600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Пеппа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отправляется в </a:t>
            </a:r>
            <a:r>
              <a:rPr lang="ru-RU" sz="7600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Снегополис</a:t>
            </a:r>
            <a:r>
              <a:rPr lang="ru-RU" sz="7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» (группа «Капелька»).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ЖДЕМ </a:t>
            </a:r>
            <a:r>
              <a:rPr lang="ru-RU" sz="7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ВАС </a:t>
            </a:r>
            <a:r>
              <a:rPr lang="ru-RU" sz="72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И</a:t>
            </a:r>
            <a:r>
              <a:rPr lang="ru-RU" sz="7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ВАШИХ ДЕТЕЙ</a:t>
            </a:r>
            <a:endParaRPr lang="ru-RU" sz="8000" b="1" dirty="0" smtClean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87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Уважаемые родители!       В дни новогодних каникул начинается  Неделя «Зимние игры и забавы».   Наших воспитанников и родителей ждут      увлекательные путешествия, весёлые  игровые программы: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родители!       В дни новогодних каникул начинается  Неделя «Зимние игры и забавы». Наших воспитанников и родителей ждут      увлекательные путешествия, весёлые  игровые программы:</dc:title>
  <dc:creator>User</dc:creator>
  <cp:lastModifiedBy>User</cp:lastModifiedBy>
  <cp:revision>5</cp:revision>
  <dcterms:created xsi:type="dcterms:W3CDTF">2017-12-28T09:53:42Z</dcterms:created>
  <dcterms:modified xsi:type="dcterms:W3CDTF">2018-12-26T04:31:08Z</dcterms:modified>
</cp:coreProperties>
</file>